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56" r:id="rId2"/>
    <p:sldId id="257" r:id="rId3"/>
    <p:sldId id="259" r:id="rId4"/>
    <p:sldId id="258" r:id="rId5"/>
    <p:sldId id="260" r:id="rId6"/>
    <p:sldId id="289" r:id="rId7"/>
    <p:sldId id="278" r:id="rId8"/>
    <p:sldId id="261" r:id="rId9"/>
    <p:sldId id="264" r:id="rId10"/>
    <p:sldId id="274" r:id="rId11"/>
    <p:sldId id="262" r:id="rId12"/>
    <p:sldId id="288" r:id="rId13"/>
    <p:sldId id="282" r:id="rId14"/>
    <p:sldId id="266" r:id="rId15"/>
    <p:sldId id="279" r:id="rId16"/>
    <p:sldId id="267" r:id="rId17"/>
    <p:sldId id="271" r:id="rId18"/>
    <p:sldId id="275" r:id="rId19"/>
    <p:sldId id="273" r:id="rId20"/>
    <p:sldId id="280" r:id="rId21"/>
    <p:sldId id="268" r:id="rId22"/>
    <p:sldId id="281" r:id="rId23"/>
    <p:sldId id="265" r:id="rId24"/>
    <p:sldId id="269" r:id="rId25"/>
    <p:sldId id="277" r:id="rId26"/>
    <p:sldId id="270" r:id="rId27"/>
    <p:sldId id="263" r:id="rId28"/>
    <p:sldId id="283" r:id="rId29"/>
    <p:sldId id="284" r:id="rId30"/>
    <p:sldId id="285" r:id="rId31"/>
    <p:sldId id="286" r:id="rId32"/>
    <p:sldId id="287" r:id="rId33"/>
    <p:sldId id="290" r:id="rId34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C315FD-D82E-4C77-A4DB-094D14C9D4C0}" type="datetimeFigureOut">
              <a:rPr lang="ru-RU" smtClean="0"/>
              <a:pPr/>
              <a:t>17.01.2020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379518-0E9B-4660-B49E-A95525D679C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МКОУ СОШ №1п. </a:t>
            </a:r>
            <a:r>
              <a:rPr lang="ru-RU" dirty="0" err="1"/>
              <a:t>Воротынск</a:t>
            </a:r>
            <a:r>
              <a:rPr lang="ru-RU" dirty="0"/>
              <a:t>  пришкольный оздоровительный</a:t>
            </a:r>
            <a:r>
              <a:rPr lang="ru-RU" baseline="0" dirty="0"/>
              <a:t> лагерь 2016 г.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379518-0E9B-4660-B49E-A95525D679C2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add title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http://images.myshared.ru/6/618016/slide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sarinform.com/img/lenta/16640_13424268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0" y="228600"/>
            <a:ext cx="4772025" cy="64579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img.rufox.ru/files/big2/77186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762000"/>
            <a:ext cx="7543800" cy="56578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http://rusevik.ru/uploads/posts/2014-05/tragicheskoe-stolknovenie-poezdov-v-podmoskove-7-foto_1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914399"/>
            <a:ext cx="8382000" cy="558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https://i.ytimg.com/vi/GAxCOMc7bPg/maxresdefaul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371600"/>
            <a:ext cx="7747000" cy="43576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://altufievo.mos.ru/2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533400"/>
            <a:ext cx="7610475" cy="506221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http://severnoe-tushino.mos.ru/public-advisors/community-adviser-at-your-house/gliding-is/the-planernaya-street-20-building-1/%D0%96%D0%9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0" y="228599"/>
            <a:ext cx="4495800" cy="636198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://maosh-53ngo.ucoz.ru/OBG/GD/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457200"/>
            <a:ext cx="7848600" cy="52716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://maosh-53ngo.ucoz.ru/OBG/GD/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990600"/>
            <a:ext cx="7315200" cy="4876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Картинки по запросу фото травматизм на железной дорог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0" y="228600"/>
            <a:ext cx="4495800" cy="62704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ttp://railway.kanaries.ru/resizer/index.php?w=620&amp;hr=410&amp;file=/news/uploads/posts/2015-03/1426617717_827814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457200"/>
            <a:ext cx="7772400" cy="51398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tvc-saratov.ru/img/lenta/3308_127728039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381000"/>
            <a:ext cx="7924800" cy="5943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http://kr-school2.edumsko.ru/uploads/3000/2874/section/198658/on_tozhe_byl_zacepero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914400"/>
            <a:ext cx="7116791" cy="5029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://baikal-info.ru/sites/default/files/66016232_1288548583_1210208427_det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609600"/>
            <a:ext cx="7620000" cy="5778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Картинки по запросу картинки безопасность на железной дорог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0" y="304800"/>
            <a:ext cx="3733800" cy="56109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://severnoe-tushino.mos.ru/public-advisors/community-adviser-at-your-house/street/freedom-street-building-73-block-5/%D0%9C%D0%96%D0%94%20go32.r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447800"/>
            <a:ext cx="7892227" cy="3733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://www.abakan.ru/upload/iblock/014/014a5968e35f34097bba30c20e04e5e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7400" y="762000"/>
            <a:ext cx="5348376" cy="4724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http://cov1483.mskobr.centr1483.ru/uslovija_obuchenija/bezopasnost/2013_10_15/2013_10_15_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0" y="228600"/>
            <a:ext cx="4267200" cy="59494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://pravdapfo.ru/sites/default/files/hozhdenie_po_putya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066800"/>
            <a:ext cx="7300599" cy="4876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www.obrbratsk.ru/upload/2015IMG_00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381000"/>
            <a:ext cx="7546975" cy="566023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Знайте!</a:t>
            </a:r>
          </a:p>
        </p:txBody>
      </p:sp>
      <p:pic>
        <p:nvPicPr>
          <p:cNvPr id="40962" name="Picture 2" descr="Картинки по запросу картинки безопасность на железной дорог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3505200"/>
            <a:ext cx="4290708" cy="3009901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533400" y="1524000"/>
            <a:ext cx="80772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b="1" dirty="0"/>
              <a:t>Для остановки поезда</a:t>
            </a:r>
            <a:r>
              <a:rPr lang="ru-RU" sz="3200" dirty="0"/>
              <a:t>, движущегося со скоростью 60-70 км/ч, </a:t>
            </a:r>
            <a:r>
              <a:rPr lang="ru-RU" sz="3200" b="1" dirty="0"/>
              <a:t>необходимо 600-700 метро</a:t>
            </a:r>
            <a:r>
              <a:rPr lang="ru-RU" sz="3200" dirty="0"/>
              <a:t>в. Масса локомотива превышает 500 тонн, а грузового состава – 5 тысяч тонн!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Знайте!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Напряжение в проводах контактной сети чрезвычайно высокое: </a:t>
            </a:r>
            <a:r>
              <a:rPr lang="ru-RU" b="1" dirty="0"/>
              <a:t>до 27500 вольт</a:t>
            </a:r>
            <a:endParaRPr lang="ru-RU" dirty="0"/>
          </a:p>
          <a:p>
            <a:endParaRPr lang="ru-RU" dirty="0"/>
          </a:p>
        </p:txBody>
      </p:sp>
      <p:pic>
        <p:nvPicPr>
          <p:cNvPr id="41988" name="Picture 4" descr="http://rabbal.ru/arhiv/rb/2014/032/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2667000"/>
            <a:ext cx="5715000" cy="381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7dniv.info/sites/default/files/image_2014/7a4ca85b9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457200"/>
            <a:ext cx="7924800" cy="5943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Помните!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/>
              <a:t>Поезд, идущий со скоростью 100-120 км/час, </a:t>
            </a:r>
            <a:r>
              <a:rPr lang="ru-RU" b="1" dirty="0"/>
              <a:t>за одну секунду преодолевает 30 метров</a:t>
            </a:r>
            <a:r>
              <a:rPr lang="ru-RU" dirty="0"/>
              <a:t>. А пешеходу, для того чтобы перейти через железнодорожный путь, требуется </a:t>
            </a:r>
          </a:p>
          <a:p>
            <a:pPr algn="just">
              <a:buNone/>
            </a:pPr>
            <a:r>
              <a:rPr lang="ru-RU" dirty="0"/>
              <a:t>	не менее</a:t>
            </a:r>
          </a:p>
          <a:p>
            <a:pPr algn="just">
              <a:buNone/>
            </a:pPr>
            <a:r>
              <a:rPr lang="ru-RU" dirty="0"/>
              <a:t>	пяти-шести </a:t>
            </a:r>
          </a:p>
          <a:p>
            <a:pPr algn="just">
              <a:buNone/>
            </a:pPr>
            <a:r>
              <a:rPr lang="ru-RU" dirty="0"/>
              <a:t>	секунд</a:t>
            </a:r>
          </a:p>
          <a:p>
            <a:endParaRPr lang="ru-RU" dirty="0"/>
          </a:p>
        </p:txBody>
      </p:sp>
      <p:pic>
        <p:nvPicPr>
          <p:cNvPr id="43010" name="Picture 2" descr="http://www.mixnews.lv/uploads/media/image/2015/08/25/07062012_webnewsdetailed_jp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33800" y="3124200"/>
            <a:ext cx="5105400" cy="3403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Знайте!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каждый вагон на станции находится в работе, поэтому он может начать движение в любую </a:t>
            </a:r>
          </a:p>
          <a:p>
            <a:pPr>
              <a:buNone/>
            </a:pPr>
            <a:r>
              <a:rPr lang="ru-RU" dirty="0"/>
              <a:t>	секунду</a:t>
            </a:r>
          </a:p>
        </p:txBody>
      </p:sp>
      <p:pic>
        <p:nvPicPr>
          <p:cNvPr id="44036" name="Picture 4" descr="http://vi.ill.in.ua/m/625x469/9408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57600" y="2705404"/>
            <a:ext cx="5191125" cy="389542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Помните!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Сила воздушного потока, создаваемого двумя встречными составами, составляет 16 тонн</a:t>
            </a:r>
            <a:r>
              <a:rPr lang="ru-RU" dirty="0"/>
              <a:t>, при такой нагрузке человека запросто </a:t>
            </a:r>
          </a:p>
          <a:p>
            <a:r>
              <a:rPr lang="ru-RU" dirty="0"/>
              <a:t>может </a:t>
            </a:r>
          </a:p>
          <a:p>
            <a:r>
              <a:rPr lang="ru-RU" dirty="0"/>
              <a:t>затянуть </a:t>
            </a:r>
          </a:p>
          <a:p>
            <a:r>
              <a:rPr lang="ru-RU" dirty="0"/>
              <a:t>под поезд</a:t>
            </a:r>
          </a:p>
        </p:txBody>
      </p:sp>
      <p:pic>
        <p:nvPicPr>
          <p:cNvPr id="45058" name="Picture 2" descr="Картинки по запросу картинки безопасность на железной дорог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86200" y="3352800"/>
            <a:ext cx="4905375" cy="32643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Помните!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>
                <a:solidFill>
                  <a:srgbClr val="C00000"/>
                </a:solidFill>
              </a:rPr>
              <a:t>Нельзя пересекать железнодорожные пути там, где это удобно или в желании сократить время!</a:t>
            </a:r>
          </a:p>
          <a:p>
            <a:endParaRPr lang="ru-RU" dirty="0"/>
          </a:p>
        </p:txBody>
      </p:sp>
      <p:pic>
        <p:nvPicPr>
          <p:cNvPr id="50178" name="Picture 2" descr="http://www.rivarossi-memory.it/Tecnica/Tibet_B&amp;O/image0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9000" y="3212011"/>
            <a:ext cx="5356225" cy="341778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rusdtp.ru/uploads/posts/2015-08/1439926168_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762000"/>
            <a:ext cx="8150430" cy="5410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www.svrpk.ru/path/to/localFiles/wnews21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685800"/>
            <a:ext cx="8153400" cy="55280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vladnews.ru/uploads/news/2009/07/07/8e39be060d73aa5937e5eead05c8c8e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533400"/>
            <a:ext cx="6858000" cy="584947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http://school-56-nvkz.ucoz.ru/zachita_detei/beregis_poezda.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457200"/>
            <a:ext cx="5234102" cy="56769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image.uinp.info/uploads/images/articles/2015/Aug/18/gibel_detej_na_zhd_sovershayut_massovye_samoubijstva_i_smertelnye_self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457199"/>
            <a:ext cx="8077200" cy="531394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astrahan.bezformata.ru/content/image7726367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380999"/>
            <a:ext cx="8001000" cy="59874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143</Words>
  <Application>Microsoft Office PowerPoint</Application>
  <PresentationFormat>Экран (4:3)</PresentationFormat>
  <Paragraphs>21</Paragraphs>
  <Slides>33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Знайте!</vt:lpstr>
      <vt:lpstr>Знайте!</vt:lpstr>
      <vt:lpstr>Помните!</vt:lpstr>
      <vt:lpstr>Знайте!</vt:lpstr>
      <vt:lpstr>Помните!</vt:lpstr>
      <vt:lpstr>Помните!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учитель</dc:creator>
  <cp:lastModifiedBy>Лариса</cp:lastModifiedBy>
  <cp:revision>11</cp:revision>
  <dcterms:created xsi:type="dcterms:W3CDTF">2016-06-22T10:43:31Z</dcterms:created>
  <dcterms:modified xsi:type="dcterms:W3CDTF">2020-01-17T14:19:03Z</dcterms:modified>
</cp:coreProperties>
</file>